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pt-BR"/>
    </a:defPPr>
    <a:lvl1pPr marL="0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82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965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447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929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412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894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376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859" algn="l" defTabSz="104296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260" y="-252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5"/>
            <a:ext cx="6427074" cy="22921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4961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57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62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549" y="571801"/>
            <a:ext cx="3701869" cy="121662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32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35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8" y="6871503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8" y="4532323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9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4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9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4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8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8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90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3552" y="3326839"/>
            <a:ext cx="2488916" cy="941118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8489" y="3326839"/>
            <a:ext cx="2488916" cy="941118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581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82" indent="0">
              <a:buNone/>
              <a:defRPr sz="2300" b="1"/>
            </a:lvl2pPr>
            <a:lvl3pPr marL="1042965" indent="0">
              <a:buNone/>
              <a:defRPr sz="2100" b="1"/>
            </a:lvl3pPr>
            <a:lvl4pPr marL="1564447" indent="0">
              <a:buNone/>
              <a:defRPr sz="1800" b="1"/>
            </a:lvl4pPr>
            <a:lvl5pPr marL="2085929" indent="0">
              <a:buNone/>
              <a:defRPr sz="1800" b="1"/>
            </a:lvl5pPr>
            <a:lvl6pPr marL="2607412" indent="0">
              <a:buNone/>
              <a:defRPr sz="1800" b="1"/>
            </a:lvl6pPr>
            <a:lvl7pPr marL="3128894" indent="0">
              <a:buNone/>
              <a:defRPr sz="1800" b="1"/>
            </a:lvl7pPr>
            <a:lvl8pPr marL="3650376" indent="0">
              <a:buNone/>
              <a:defRPr sz="1800" b="1"/>
            </a:lvl8pPr>
            <a:lvl9pPr marL="4171859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4" y="3391197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22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82" indent="0">
              <a:buNone/>
              <a:defRPr sz="2300" b="1"/>
            </a:lvl2pPr>
            <a:lvl3pPr marL="1042965" indent="0">
              <a:buNone/>
              <a:defRPr sz="2100" b="1"/>
            </a:lvl3pPr>
            <a:lvl4pPr marL="1564447" indent="0">
              <a:buNone/>
              <a:defRPr sz="1800" b="1"/>
            </a:lvl4pPr>
            <a:lvl5pPr marL="2085929" indent="0">
              <a:buNone/>
              <a:defRPr sz="1800" b="1"/>
            </a:lvl5pPr>
            <a:lvl6pPr marL="2607412" indent="0">
              <a:buNone/>
              <a:defRPr sz="1800" b="1"/>
            </a:lvl6pPr>
            <a:lvl7pPr marL="3128894" indent="0">
              <a:buNone/>
              <a:defRPr sz="1800" b="1"/>
            </a:lvl7pPr>
            <a:lvl8pPr marL="3650376" indent="0">
              <a:buNone/>
              <a:defRPr sz="1800" b="1"/>
            </a:lvl8pPr>
            <a:lvl9pPr marL="4171859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22" y="3391197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47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72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362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8" y="425758"/>
            <a:ext cx="2487604" cy="181193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8" y="425758"/>
            <a:ext cx="4226957" cy="9126521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8" y="2237696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482" indent="0">
              <a:buNone/>
              <a:defRPr sz="1400"/>
            </a:lvl2pPr>
            <a:lvl3pPr marL="1042965" indent="0">
              <a:buNone/>
              <a:defRPr sz="1100"/>
            </a:lvl3pPr>
            <a:lvl4pPr marL="1564447" indent="0">
              <a:buNone/>
              <a:defRPr sz="1000"/>
            </a:lvl4pPr>
            <a:lvl5pPr marL="2085929" indent="0">
              <a:buNone/>
              <a:defRPr sz="1000"/>
            </a:lvl5pPr>
            <a:lvl6pPr marL="2607412" indent="0">
              <a:buNone/>
              <a:defRPr sz="1000"/>
            </a:lvl6pPr>
            <a:lvl7pPr marL="3128894" indent="0">
              <a:buNone/>
              <a:defRPr sz="1000"/>
            </a:lvl7pPr>
            <a:lvl8pPr marL="3650376" indent="0">
              <a:buNone/>
              <a:defRPr sz="1000"/>
            </a:lvl8pPr>
            <a:lvl9pPr marL="417185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549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6"/>
            <a:ext cx="4536758" cy="6416040"/>
          </a:xfrm>
        </p:spPr>
        <p:txBody>
          <a:bodyPr/>
          <a:lstStyle>
            <a:lvl1pPr marL="0" indent="0">
              <a:buNone/>
              <a:defRPr sz="3600"/>
            </a:lvl1pPr>
            <a:lvl2pPr marL="521482" indent="0">
              <a:buNone/>
              <a:defRPr sz="3200"/>
            </a:lvl2pPr>
            <a:lvl3pPr marL="1042965" indent="0">
              <a:buNone/>
              <a:defRPr sz="2700"/>
            </a:lvl3pPr>
            <a:lvl4pPr marL="1564447" indent="0">
              <a:buNone/>
              <a:defRPr sz="2300"/>
            </a:lvl4pPr>
            <a:lvl5pPr marL="2085929" indent="0">
              <a:buNone/>
              <a:defRPr sz="2300"/>
            </a:lvl5pPr>
            <a:lvl6pPr marL="2607412" indent="0">
              <a:buNone/>
              <a:defRPr sz="2300"/>
            </a:lvl6pPr>
            <a:lvl7pPr marL="3128894" indent="0">
              <a:buNone/>
              <a:defRPr sz="2300"/>
            </a:lvl7pPr>
            <a:lvl8pPr marL="3650376" indent="0">
              <a:buNone/>
              <a:defRPr sz="2300"/>
            </a:lvl8pPr>
            <a:lvl9pPr marL="4171859" indent="0">
              <a:buNone/>
              <a:defRPr sz="23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482" indent="0">
              <a:buNone/>
              <a:defRPr sz="1400"/>
            </a:lvl2pPr>
            <a:lvl3pPr marL="1042965" indent="0">
              <a:buNone/>
              <a:defRPr sz="1100"/>
            </a:lvl3pPr>
            <a:lvl4pPr marL="1564447" indent="0">
              <a:buNone/>
              <a:defRPr sz="1000"/>
            </a:lvl4pPr>
            <a:lvl5pPr marL="2085929" indent="0">
              <a:buNone/>
              <a:defRPr sz="1000"/>
            </a:lvl5pPr>
            <a:lvl6pPr marL="2607412" indent="0">
              <a:buNone/>
              <a:defRPr sz="1000"/>
            </a:lvl6pPr>
            <a:lvl7pPr marL="3128894" indent="0">
              <a:buNone/>
              <a:defRPr sz="1000"/>
            </a:lvl7pPr>
            <a:lvl8pPr marL="3650376" indent="0">
              <a:buNone/>
              <a:defRPr sz="1000"/>
            </a:lvl8pPr>
            <a:lvl9pPr marL="417185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377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  <a:prstGeom prst="rect">
            <a:avLst/>
          </a:prstGeom>
        </p:spPr>
        <p:txBody>
          <a:bodyPr vert="horz" lIns="104296" tIns="52148" rIns="104296" bIns="5214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296" tIns="52148" rIns="104296" bIns="5214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6"/>
          </a:xfrm>
          <a:prstGeom prst="rect">
            <a:avLst/>
          </a:prstGeom>
        </p:spPr>
        <p:txBody>
          <a:bodyPr vert="horz" lIns="104296" tIns="52148" rIns="104296" bIns="52148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4CC0E-5CC3-43A9-AE5B-F7395B08AC89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6"/>
          </a:xfrm>
          <a:prstGeom prst="rect">
            <a:avLst/>
          </a:prstGeom>
        </p:spPr>
        <p:txBody>
          <a:bodyPr vert="horz" lIns="104296" tIns="52148" rIns="104296" bIns="52148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6"/>
          </a:xfrm>
          <a:prstGeom prst="rect">
            <a:avLst/>
          </a:prstGeom>
        </p:spPr>
        <p:txBody>
          <a:bodyPr vert="horz" lIns="104296" tIns="52148" rIns="104296" bIns="52148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01DE7-CB8F-468C-A441-D588A3C629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58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965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12" indent="-391112" algn="l" defTabSz="1042965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09" indent="-325926" algn="l" defTabSz="1042965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706" indent="-260741" algn="l" defTabSz="10429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188" indent="-260741" algn="l" defTabSz="1042965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670" indent="-260741" algn="l" defTabSz="1042965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153" indent="-260741" algn="l" defTabSz="104296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635" indent="-260741" algn="l" defTabSz="104296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117" indent="-260741" algn="l" defTabSz="104296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600" indent="-260741" algn="l" defTabSz="104296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82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65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447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929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412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894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376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859" algn="l" defTabSz="104296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244"/>
            <a:ext cx="7563559" cy="1069015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311876" y="7788347"/>
            <a:ext cx="4247481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BR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4733337" y="7410449"/>
            <a:ext cx="1786324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BR" sz="1100" dirty="0"/>
          </a:p>
        </p:txBody>
      </p:sp>
      <p:sp>
        <p:nvSpPr>
          <p:cNvPr id="26" name="TextBox 25"/>
          <p:cNvSpPr txBox="1"/>
          <p:nvPr/>
        </p:nvSpPr>
        <p:spPr>
          <a:xfrm>
            <a:off x="3066102" y="8168201"/>
            <a:ext cx="3334471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BR" sz="1100" dirty="0"/>
          </a:p>
        </p:txBody>
      </p:sp>
      <p:sp>
        <p:nvSpPr>
          <p:cNvPr id="23" name="TextBox 29"/>
          <p:cNvSpPr txBox="1"/>
          <p:nvPr/>
        </p:nvSpPr>
        <p:spPr>
          <a:xfrm>
            <a:off x="1788764" y="6786860"/>
            <a:ext cx="2388828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r>
              <a:rPr lang="pt-PT" sz="1100" dirty="0"/>
              <a:t>  </a:t>
            </a:r>
          </a:p>
        </p:txBody>
      </p:sp>
      <p:sp>
        <p:nvSpPr>
          <p:cNvPr id="25" name="TextBox 29"/>
          <p:cNvSpPr txBox="1"/>
          <p:nvPr/>
        </p:nvSpPr>
        <p:spPr>
          <a:xfrm>
            <a:off x="4653945" y="6800300"/>
            <a:ext cx="2388828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27" name="TextBox 29"/>
          <p:cNvSpPr txBox="1"/>
          <p:nvPr/>
        </p:nvSpPr>
        <p:spPr>
          <a:xfrm>
            <a:off x="2311877" y="7160340"/>
            <a:ext cx="5041402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28" name="TextBox 29"/>
          <p:cNvSpPr txBox="1"/>
          <p:nvPr/>
        </p:nvSpPr>
        <p:spPr>
          <a:xfrm>
            <a:off x="2351871" y="7561278"/>
            <a:ext cx="1071570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29" name="TextBox 29"/>
          <p:cNvSpPr txBox="1"/>
          <p:nvPr/>
        </p:nvSpPr>
        <p:spPr>
          <a:xfrm>
            <a:off x="4726275" y="7520380"/>
            <a:ext cx="1550663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31" name="TextBox 29"/>
          <p:cNvSpPr txBox="1"/>
          <p:nvPr/>
        </p:nvSpPr>
        <p:spPr>
          <a:xfrm>
            <a:off x="2311877" y="7880420"/>
            <a:ext cx="4207784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32" name="TextBox 29"/>
          <p:cNvSpPr txBox="1"/>
          <p:nvPr/>
        </p:nvSpPr>
        <p:spPr>
          <a:xfrm>
            <a:off x="3044148" y="8227020"/>
            <a:ext cx="3475514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33" name="TextBox 29"/>
          <p:cNvSpPr txBox="1"/>
          <p:nvPr/>
        </p:nvSpPr>
        <p:spPr>
          <a:xfrm>
            <a:off x="2042875" y="8672508"/>
            <a:ext cx="3475514" cy="274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04296" tIns="52148" rIns="104296" bIns="52148" rtlCol="0">
            <a:spAutoFit/>
          </a:bodyPr>
          <a:lstStyle/>
          <a:p>
            <a:endParaRPr lang="pt-PT" sz="11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6519661" y="522164"/>
            <a:ext cx="833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/>
              <a:t>Turma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6519661" y="1064519"/>
            <a:ext cx="833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/>
              <a:t>Ano</a:t>
            </a:r>
            <a:endParaRPr lang="pt-BR" sz="1200" b="1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1200385" y="3351737"/>
            <a:ext cx="5723517" cy="280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NOME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1218821" y="3701549"/>
            <a:ext cx="1093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MORADA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1218821" y="4050556"/>
            <a:ext cx="5633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CODIGO POSTAL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1216938" y="4421629"/>
            <a:ext cx="2419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CONTACTO TELEFONICO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4452731" y="4433629"/>
            <a:ext cx="8553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NIF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1219493" y="4781669"/>
            <a:ext cx="1846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EMAIL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4452731" y="4792085"/>
            <a:ext cx="1329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PROFISSÃO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1235811" y="7160340"/>
            <a:ext cx="17473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RECEBIDO EM: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1209434" y="7517973"/>
            <a:ext cx="2067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MODO DE PAGAMENTO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1240904" y="7871996"/>
            <a:ext cx="1813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Recebi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55" name="CaixaDeTexto 54"/>
          <p:cNvSpPr txBox="1"/>
          <p:nvPr/>
        </p:nvSpPr>
        <p:spPr>
          <a:xfrm>
            <a:off x="4597699" y="9853007"/>
            <a:ext cx="18134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dirty="0" smtClean="0">
                <a:solidFill>
                  <a:schemeClr val="bg1"/>
                </a:solidFill>
              </a:rPr>
              <a:t>BEBA COM MODERAÇÃO</a:t>
            </a:r>
            <a:endParaRPr lang="pt-BR" sz="1000" b="1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908423" y="3351737"/>
            <a:ext cx="5134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58" name="CaixaDeTexto 57"/>
          <p:cNvSpPr txBox="1"/>
          <p:nvPr/>
        </p:nvSpPr>
        <p:spPr>
          <a:xfrm>
            <a:off x="1908423" y="3701549"/>
            <a:ext cx="5134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59" name="CaixaDeTexto 58"/>
          <p:cNvSpPr txBox="1"/>
          <p:nvPr/>
        </p:nvSpPr>
        <p:spPr>
          <a:xfrm>
            <a:off x="2500281" y="4061589"/>
            <a:ext cx="4852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60" name="CaixaDeTexto 59"/>
          <p:cNvSpPr txBox="1"/>
          <p:nvPr/>
        </p:nvSpPr>
        <p:spPr>
          <a:xfrm>
            <a:off x="2868828" y="4433630"/>
            <a:ext cx="24355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61" name="CaixaDeTexto 60"/>
          <p:cNvSpPr txBox="1"/>
          <p:nvPr/>
        </p:nvSpPr>
        <p:spPr>
          <a:xfrm>
            <a:off x="4884150" y="4438328"/>
            <a:ext cx="11544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62" name="CaixaDeTexto 61"/>
          <p:cNvSpPr txBox="1"/>
          <p:nvPr/>
        </p:nvSpPr>
        <p:spPr>
          <a:xfrm>
            <a:off x="1928885" y="4781668"/>
            <a:ext cx="2451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64" name="CaixaDeTexto 63"/>
          <p:cNvSpPr txBox="1"/>
          <p:nvPr/>
        </p:nvSpPr>
        <p:spPr>
          <a:xfrm>
            <a:off x="5300981" y="4785989"/>
            <a:ext cx="11544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66" name="CaixaDeTexto 65"/>
          <p:cNvSpPr txBox="1"/>
          <p:nvPr/>
        </p:nvSpPr>
        <p:spPr>
          <a:xfrm>
            <a:off x="2312009" y="7160340"/>
            <a:ext cx="4852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69" name="CaixaDeTexto 68"/>
          <p:cNvSpPr txBox="1"/>
          <p:nvPr/>
        </p:nvSpPr>
        <p:spPr>
          <a:xfrm>
            <a:off x="1867092" y="7871996"/>
            <a:ext cx="33753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74" name="CaixaDeTexto 73"/>
          <p:cNvSpPr txBox="1"/>
          <p:nvPr/>
        </p:nvSpPr>
        <p:spPr>
          <a:xfrm>
            <a:off x="2988543" y="7536235"/>
            <a:ext cx="2316498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XXXXXXXXXXX</a:t>
            </a:r>
            <a:endParaRPr lang="pt-BR" sz="1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60351" y="5274692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/>
              <a:t>Valor total do Curso de Iniciação à Prova é de </a:t>
            </a:r>
            <a:r>
              <a:rPr lang="pt-PT" sz="1400" b="1" dirty="0"/>
              <a:t>150,00 €</a:t>
            </a:r>
            <a:r>
              <a:rPr lang="pt-PT" sz="1400" dirty="0"/>
              <a:t> – Sócios</a:t>
            </a:r>
            <a:r>
              <a:rPr lang="pt-PT" sz="1400" b="1" dirty="0"/>
              <a:t>*</a:t>
            </a:r>
            <a:r>
              <a:rPr lang="pt-PT" sz="1400" dirty="0"/>
              <a:t> </a:t>
            </a:r>
            <a:r>
              <a:rPr lang="pt-PT" sz="1400" b="1" dirty="0"/>
              <a:t>120,00 €</a:t>
            </a:r>
            <a:r>
              <a:rPr lang="pt-PT" sz="1400" dirty="0"/>
              <a:t>.</a:t>
            </a:r>
            <a:endParaRPr lang="pt-BR" sz="1400" dirty="0"/>
          </a:p>
          <a:p>
            <a:r>
              <a:rPr lang="pt-PT" sz="1400" dirty="0"/>
              <a:t>O pagamento será feito na altura da (1ª aula), em dinheiro ou cheque à ordem de: ASSOCIAÇÃO DOS ESCANÇÕES DE PORTUGAL ou por transferência bancária para NIB: 001800005021919400146</a:t>
            </a:r>
            <a:endParaRPr lang="pt-BR" sz="1400" dirty="0"/>
          </a:p>
        </p:txBody>
      </p:sp>
      <p:pic>
        <p:nvPicPr>
          <p:cNvPr id="1026" name="Picture 2" descr="Multibanc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440" y="5961305"/>
            <a:ext cx="95726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CaixaDeTexto 71"/>
          <p:cNvSpPr txBox="1"/>
          <p:nvPr/>
        </p:nvSpPr>
        <p:spPr>
          <a:xfrm>
            <a:off x="2443498" y="6533833"/>
            <a:ext cx="35383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C00000"/>
                </a:solidFill>
              </a:rPr>
              <a:t>A PREENCHER PELOS SERVIÇOS DA AEP</a:t>
            </a:r>
            <a:endParaRPr lang="pt-BR" sz="1200" b="1" dirty="0">
              <a:solidFill>
                <a:srgbClr val="C00000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315441" y="8230225"/>
            <a:ext cx="50166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/>
              <a:t>*</a:t>
            </a:r>
            <a:r>
              <a:rPr lang="pt-PT" sz="1200" dirty="0"/>
              <a:t>(o valor de uma ano de quotas é </a:t>
            </a:r>
            <a:r>
              <a:rPr lang="pt-PT" sz="1200"/>
              <a:t>de </a:t>
            </a:r>
            <a:r>
              <a:rPr lang="pt-PT" sz="1200" smtClean="0"/>
              <a:t>42€ </a:t>
            </a:r>
            <a:r>
              <a:rPr lang="pt-PT" sz="1200" dirty="0"/>
              <a:t>| oferta da jóia de inscrição) e recebe a nossa revista “O Escanção” gratuitamente(digital). </a:t>
            </a:r>
            <a:endParaRPr lang="pt-BR" sz="1200" dirty="0"/>
          </a:p>
          <a:p>
            <a:r>
              <a:rPr lang="pt-PT" sz="1200" dirty="0"/>
              <a:t>Caso opte por se associar terá que o fazer antes do pagamento do Curso.</a:t>
            </a:r>
            <a:endParaRPr lang="pt-BR" sz="1200" dirty="0"/>
          </a:p>
          <a:p>
            <a:r>
              <a:rPr lang="pt-PT" sz="1200" b="1" dirty="0"/>
              <a:t>Tempo de duração:</a:t>
            </a:r>
            <a:r>
              <a:rPr lang="pt-PT" sz="1200" dirty="0"/>
              <a:t> </a:t>
            </a:r>
            <a:endParaRPr lang="pt-BR" sz="1200" dirty="0"/>
          </a:p>
          <a:p>
            <a:pPr lvl="0"/>
            <a:r>
              <a:rPr lang="pt-BR" sz="1200" dirty="0"/>
              <a:t>12 Horas (6 Dias) (entre as 18:00/20:00), de 2ª a 4ª feira durante 2 semanas</a:t>
            </a:r>
          </a:p>
        </p:txBody>
      </p:sp>
    </p:spTree>
    <p:extLst>
      <p:ext uri="{BB962C8B-B14F-4D97-AF65-F5344CB8AC3E}">
        <p14:creationId xmlns:p14="http://schemas.microsoft.com/office/powerpoint/2010/main" val="921834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156</Words>
  <Application>Microsoft Office PowerPoint</Application>
  <PresentationFormat>Personalizar</PresentationFormat>
  <Paragraphs>31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</dc:creator>
  <cp:lastModifiedBy>VINÍCIUS PALHARES COSTA</cp:lastModifiedBy>
  <cp:revision>67</cp:revision>
  <dcterms:created xsi:type="dcterms:W3CDTF">2014-10-07T12:07:26Z</dcterms:created>
  <dcterms:modified xsi:type="dcterms:W3CDTF">2021-03-01T18:40:59Z</dcterms:modified>
</cp:coreProperties>
</file>