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pt-BR"/>
    </a:defPPr>
    <a:lvl1pPr marL="0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804" y="66"/>
      </p:cViewPr>
      <p:guideLst>
        <p:guide orient="horz" pos="2881"/>
        <p:guide pos="2160"/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6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6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6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2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3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3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0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52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9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58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7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2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2" y="3391197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8" y="425758"/>
            <a:ext cx="2487604" cy="18119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8" y="425758"/>
            <a:ext cx="4226957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4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21482" indent="0">
              <a:buNone/>
              <a:defRPr sz="3200"/>
            </a:lvl2pPr>
            <a:lvl3pPr marL="1042965" indent="0">
              <a:buNone/>
              <a:defRPr sz="2700"/>
            </a:lvl3pPr>
            <a:lvl4pPr marL="1564447" indent="0">
              <a:buNone/>
              <a:defRPr sz="2300"/>
            </a:lvl4pPr>
            <a:lvl5pPr marL="2085929" indent="0">
              <a:buNone/>
              <a:defRPr sz="2300"/>
            </a:lvl5pPr>
            <a:lvl6pPr marL="2607412" indent="0">
              <a:buNone/>
              <a:defRPr sz="2300"/>
            </a:lvl6pPr>
            <a:lvl7pPr marL="3128894" indent="0">
              <a:buNone/>
              <a:defRPr sz="2300"/>
            </a:lvl7pPr>
            <a:lvl8pPr marL="3650376" indent="0">
              <a:buNone/>
              <a:defRPr sz="2300"/>
            </a:lvl8pPr>
            <a:lvl9pPr marL="4171859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6" tIns="52148" rIns="104296" bIns="52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296" tIns="52148" rIns="104296" bIns="52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6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8" indent="-260741" algn="l" defTabSz="104296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0" indent="-260741" algn="l" defTabSz="104296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3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5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17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0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5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7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2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4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6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5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45"/>
            <a:ext cx="7561263" cy="106869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11876" y="7788347"/>
            <a:ext cx="424748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4733337" y="7410449"/>
            <a:ext cx="178632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066102" y="8168201"/>
            <a:ext cx="333447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3" name="TextBox 29"/>
          <p:cNvSpPr txBox="1"/>
          <p:nvPr/>
        </p:nvSpPr>
        <p:spPr>
          <a:xfrm>
            <a:off x="1788764" y="678686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r>
              <a:rPr lang="pt-PT" sz="1100" dirty="0"/>
              <a:t>  </a:t>
            </a:r>
          </a:p>
        </p:txBody>
      </p:sp>
      <p:sp>
        <p:nvSpPr>
          <p:cNvPr id="25" name="TextBox 29"/>
          <p:cNvSpPr txBox="1"/>
          <p:nvPr/>
        </p:nvSpPr>
        <p:spPr>
          <a:xfrm>
            <a:off x="4653945" y="680030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7" name="TextBox 29"/>
          <p:cNvSpPr txBox="1"/>
          <p:nvPr/>
        </p:nvSpPr>
        <p:spPr>
          <a:xfrm>
            <a:off x="2311877" y="7160340"/>
            <a:ext cx="5041402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8" name="TextBox 29"/>
          <p:cNvSpPr txBox="1"/>
          <p:nvPr/>
        </p:nvSpPr>
        <p:spPr>
          <a:xfrm>
            <a:off x="2351871" y="7561278"/>
            <a:ext cx="1071570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9" name="TextBox 29"/>
          <p:cNvSpPr txBox="1"/>
          <p:nvPr/>
        </p:nvSpPr>
        <p:spPr>
          <a:xfrm>
            <a:off x="4726275" y="7520380"/>
            <a:ext cx="1550663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1" name="TextBox 29"/>
          <p:cNvSpPr txBox="1"/>
          <p:nvPr/>
        </p:nvSpPr>
        <p:spPr>
          <a:xfrm>
            <a:off x="2311877" y="7880420"/>
            <a:ext cx="420778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2" name="TextBox 29"/>
          <p:cNvSpPr txBox="1"/>
          <p:nvPr/>
        </p:nvSpPr>
        <p:spPr>
          <a:xfrm>
            <a:off x="3044148" y="8227020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3" name="TextBox 29"/>
          <p:cNvSpPr txBox="1"/>
          <p:nvPr/>
        </p:nvSpPr>
        <p:spPr>
          <a:xfrm>
            <a:off x="2042875" y="8672508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291160" y="2775923"/>
            <a:ext cx="1772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>
                <a:solidFill>
                  <a:srgbClr val="C00000"/>
                </a:solidFill>
              </a:rPr>
              <a:t>NÍVEL II</a:t>
            </a:r>
            <a:endParaRPr lang="pt-BR" sz="1200" b="1" dirty="0">
              <a:solidFill>
                <a:srgbClr val="C0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00386" y="3351737"/>
            <a:ext cx="68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NOME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218821" y="3701549"/>
            <a:ext cx="1093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MORADA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218821" y="4050556"/>
            <a:ext cx="198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CODIGO POSTAL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216938" y="4421629"/>
            <a:ext cx="2419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CONTACTO TELEFONICO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452731" y="4433629"/>
            <a:ext cx="855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NIF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219493" y="4781669"/>
            <a:ext cx="184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EMAIL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4452731" y="4792085"/>
            <a:ext cx="1329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ROFISSÃO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235811" y="7160340"/>
            <a:ext cx="1747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RECEBIDO EM: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209434" y="7517973"/>
            <a:ext cx="2067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MODO DE PAGAMENTO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1240904" y="7871996"/>
            <a:ext cx="181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Recebi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4597699" y="9853007"/>
            <a:ext cx="18134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</a:rPr>
              <a:t>BEBA COM MODERAÇÃO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08423" y="3351737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908423" y="3701549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500281" y="4061589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868828" y="4433630"/>
            <a:ext cx="243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884150" y="4438328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928885" y="4781668"/>
            <a:ext cx="245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5300981" y="4785989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2189775" y="7160340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1867092" y="7871996"/>
            <a:ext cx="3375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2988543" y="7536235"/>
            <a:ext cx="2316498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60351" y="5274692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Valor total do Curso de Iniciação à Prova II é de </a:t>
            </a:r>
            <a:r>
              <a:rPr lang="pt-PT" sz="1400" b="1" dirty="0"/>
              <a:t>99,00 €</a:t>
            </a:r>
            <a:r>
              <a:rPr lang="pt-PT" sz="1400" dirty="0"/>
              <a:t> – Sócios</a:t>
            </a:r>
            <a:r>
              <a:rPr lang="pt-PT" sz="1400" b="1" dirty="0"/>
              <a:t>* 79,00 €</a:t>
            </a:r>
            <a:r>
              <a:rPr lang="pt-PT" sz="1400" dirty="0"/>
              <a:t>.</a:t>
            </a:r>
            <a:endParaRPr lang="pt-BR" sz="1400" dirty="0"/>
          </a:p>
          <a:p>
            <a:r>
              <a:rPr lang="pt-PT" sz="1400" dirty="0"/>
              <a:t>O pagamento será feito na altura, em dinheiro ou cheque à ordem de: ASSOCIAÇÃO DOS ESCANÇÕES DE PORTUGAL ou por transferência bancária.</a:t>
            </a:r>
            <a:endParaRPr lang="pt-BR" sz="1400" dirty="0"/>
          </a:p>
        </p:txBody>
      </p:sp>
      <p:pic>
        <p:nvPicPr>
          <p:cNvPr id="1026" name="Picture 2" descr="Multiban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40" y="5961305"/>
            <a:ext cx="9572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ixaDeTexto 71"/>
          <p:cNvSpPr txBox="1"/>
          <p:nvPr/>
        </p:nvSpPr>
        <p:spPr>
          <a:xfrm>
            <a:off x="2443498" y="6533833"/>
            <a:ext cx="3538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A PREENCHER PELOS SERVIÇOS DA AEP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20848" y="8344740"/>
            <a:ext cx="5211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*</a:t>
            </a:r>
            <a:r>
              <a:rPr lang="pt-PT" sz="1200" dirty="0"/>
              <a:t>(o valor de uma ano de quotas é de 42€ | oferta da jóia de inscrição e pin da AEP) e recebe a nossa revista “O Escanção” gratuitamente(digital). </a:t>
            </a:r>
            <a:endParaRPr lang="pt-BR" sz="1200" dirty="0"/>
          </a:p>
          <a:p>
            <a:r>
              <a:rPr lang="pt-PT" sz="1200" dirty="0"/>
              <a:t>Caso opte por se associar terá que o fazer antes do pagamento do Curso.</a:t>
            </a:r>
            <a:endParaRPr lang="pt-BR" sz="1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19D2863-29D5-7AE2-09FE-2EE0EE907653}"/>
              </a:ext>
            </a:extLst>
          </p:cNvPr>
          <p:cNvSpPr/>
          <p:nvPr/>
        </p:nvSpPr>
        <p:spPr>
          <a:xfrm>
            <a:off x="1235811" y="8991071"/>
            <a:ext cx="2040764" cy="1108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159D38D-723A-1165-D4A8-C2ADC01A07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48" y="9074370"/>
            <a:ext cx="1010119" cy="101011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80F3275-2130-329C-12EB-723CF70BC4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0" y="9240839"/>
            <a:ext cx="1405845" cy="70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3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133</Words>
  <Application>Microsoft Office PowerPoint</Application>
  <PresentationFormat>Personalizados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</dc:creator>
  <cp:lastModifiedBy>Tiago Paula</cp:lastModifiedBy>
  <cp:revision>64</cp:revision>
  <dcterms:created xsi:type="dcterms:W3CDTF">2014-10-07T12:07:26Z</dcterms:created>
  <dcterms:modified xsi:type="dcterms:W3CDTF">2023-11-15T12:07:58Z</dcterms:modified>
</cp:coreProperties>
</file>