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693400"/>
  <p:notesSz cx="6858000" cy="9144000"/>
  <p:defaultTextStyle>
    <a:defPPr>
      <a:defRPr lang="pt-BR"/>
    </a:defPPr>
    <a:lvl1pPr marL="0" algn="l" defTabSz="104296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82" algn="l" defTabSz="104296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965" algn="l" defTabSz="104296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447" algn="l" defTabSz="104296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929" algn="l" defTabSz="104296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412" algn="l" defTabSz="104296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894" algn="l" defTabSz="104296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376" algn="l" defTabSz="104296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859" algn="l" defTabSz="104296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1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369">
          <p15:clr>
            <a:srgbClr val="A4A3A4"/>
          </p15:clr>
        </p15:guide>
        <p15:guide id="4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804" y="66"/>
      </p:cViewPr>
      <p:guideLst>
        <p:guide orient="horz" pos="2881"/>
        <p:guide pos="2160"/>
        <p:guide orient="horz" pos="3369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095" y="3321885"/>
            <a:ext cx="6427074" cy="22921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4190" y="6059595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4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CC0E-5CC3-43A9-AE5B-F7395B08AC89}" type="datetimeFigureOut">
              <a:rPr lang="pt-BR" smtClean="0"/>
              <a:pPr/>
              <a:t>15/11/2023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1DE7-CB8F-468C-A441-D588A3C629F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4961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CC0E-5CC3-43A9-AE5B-F7395B08AC89}" type="datetimeFigureOut">
              <a:rPr lang="pt-BR" smtClean="0"/>
              <a:pPr/>
              <a:t>15/11/2023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1DE7-CB8F-468C-A441-D588A3C629F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572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11436" y="571801"/>
            <a:ext cx="1275964" cy="121662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3549" y="571801"/>
            <a:ext cx="3701869" cy="121662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CC0E-5CC3-43A9-AE5B-F7395B08AC89}" type="datetimeFigureOut">
              <a:rPr lang="pt-BR" smtClean="0"/>
              <a:pPr/>
              <a:t>15/11/2023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1DE7-CB8F-468C-A441-D588A3C629F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832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CC0E-5CC3-43A9-AE5B-F7395B08AC89}" type="datetimeFigureOut">
              <a:rPr lang="pt-BR" smtClean="0"/>
              <a:pPr/>
              <a:t>15/11/2023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1DE7-CB8F-468C-A441-D588A3C629F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2359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288" y="6871503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288" y="4532323"/>
            <a:ext cx="6427074" cy="2339181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48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9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4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9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4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8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18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CC0E-5CC3-43A9-AE5B-F7395B08AC89}" type="datetimeFigureOut">
              <a:rPr lang="pt-BR" smtClean="0"/>
              <a:pPr/>
              <a:t>15/11/2023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1DE7-CB8F-468C-A441-D588A3C629F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90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3552" y="3326839"/>
            <a:ext cx="2488916" cy="9411182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8489" y="3326839"/>
            <a:ext cx="2488916" cy="9411182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CC0E-5CC3-43A9-AE5B-F7395B08AC89}" type="datetimeFigureOut">
              <a:rPr lang="pt-BR" smtClean="0"/>
              <a:pPr/>
              <a:t>15/11/2023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1DE7-CB8F-468C-A441-D588A3C629F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6581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063" y="428233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82" indent="0">
              <a:buNone/>
              <a:defRPr sz="2300" b="1"/>
            </a:lvl2pPr>
            <a:lvl3pPr marL="1042965" indent="0">
              <a:buNone/>
              <a:defRPr sz="2100" b="1"/>
            </a:lvl3pPr>
            <a:lvl4pPr marL="1564447" indent="0">
              <a:buNone/>
              <a:defRPr sz="1800" b="1"/>
            </a:lvl4pPr>
            <a:lvl5pPr marL="2085929" indent="0">
              <a:buNone/>
              <a:defRPr sz="1800" b="1"/>
            </a:lvl5pPr>
            <a:lvl6pPr marL="2607412" indent="0">
              <a:buNone/>
              <a:defRPr sz="1800" b="1"/>
            </a:lvl6pPr>
            <a:lvl7pPr marL="3128894" indent="0">
              <a:buNone/>
              <a:defRPr sz="1800" b="1"/>
            </a:lvl7pPr>
            <a:lvl8pPr marL="3650376" indent="0">
              <a:buNone/>
              <a:defRPr sz="1800" b="1"/>
            </a:lvl8pPr>
            <a:lvl9pPr marL="4171859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8064" y="3391197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1022" y="2393639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82" indent="0">
              <a:buNone/>
              <a:defRPr sz="2300" b="1"/>
            </a:lvl2pPr>
            <a:lvl3pPr marL="1042965" indent="0">
              <a:buNone/>
              <a:defRPr sz="2100" b="1"/>
            </a:lvl3pPr>
            <a:lvl4pPr marL="1564447" indent="0">
              <a:buNone/>
              <a:defRPr sz="1800" b="1"/>
            </a:lvl4pPr>
            <a:lvl5pPr marL="2085929" indent="0">
              <a:buNone/>
              <a:defRPr sz="1800" b="1"/>
            </a:lvl5pPr>
            <a:lvl6pPr marL="2607412" indent="0">
              <a:buNone/>
              <a:defRPr sz="1800" b="1"/>
            </a:lvl6pPr>
            <a:lvl7pPr marL="3128894" indent="0">
              <a:buNone/>
              <a:defRPr sz="1800" b="1"/>
            </a:lvl7pPr>
            <a:lvl8pPr marL="3650376" indent="0">
              <a:buNone/>
              <a:defRPr sz="1800" b="1"/>
            </a:lvl8pPr>
            <a:lvl9pPr marL="4171859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1022" y="3391197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CC0E-5CC3-43A9-AE5B-F7395B08AC89}" type="datetimeFigureOut">
              <a:rPr lang="pt-BR" smtClean="0"/>
              <a:pPr/>
              <a:t>15/11/2023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1DE7-CB8F-468C-A441-D588A3C629F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47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CC0E-5CC3-43A9-AE5B-F7395B08AC89}" type="datetimeFigureOut">
              <a:rPr lang="pt-BR" smtClean="0"/>
              <a:pPr/>
              <a:t>15/11/2023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1DE7-CB8F-468C-A441-D588A3C629F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0723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CC0E-5CC3-43A9-AE5B-F7395B08AC89}" type="datetimeFigureOut">
              <a:rPr lang="pt-BR" smtClean="0"/>
              <a:pPr/>
              <a:t>15/11/2023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1DE7-CB8F-468C-A441-D588A3C629F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3624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068" y="425758"/>
            <a:ext cx="2487604" cy="1811936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6248" y="425758"/>
            <a:ext cx="4226957" cy="9126521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8068" y="2237696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482" indent="0">
              <a:buNone/>
              <a:defRPr sz="1400"/>
            </a:lvl2pPr>
            <a:lvl3pPr marL="1042965" indent="0">
              <a:buNone/>
              <a:defRPr sz="1100"/>
            </a:lvl3pPr>
            <a:lvl4pPr marL="1564447" indent="0">
              <a:buNone/>
              <a:defRPr sz="1000"/>
            </a:lvl4pPr>
            <a:lvl5pPr marL="2085929" indent="0">
              <a:buNone/>
              <a:defRPr sz="1000"/>
            </a:lvl5pPr>
            <a:lvl6pPr marL="2607412" indent="0">
              <a:buNone/>
              <a:defRPr sz="1000"/>
            </a:lvl6pPr>
            <a:lvl7pPr marL="3128894" indent="0">
              <a:buNone/>
              <a:defRPr sz="1000"/>
            </a:lvl7pPr>
            <a:lvl8pPr marL="3650376" indent="0">
              <a:buNone/>
              <a:defRPr sz="1000"/>
            </a:lvl8pPr>
            <a:lvl9pPr marL="417185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CC0E-5CC3-43A9-AE5B-F7395B08AC89}" type="datetimeFigureOut">
              <a:rPr lang="pt-BR" smtClean="0"/>
              <a:pPr/>
              <a:t>15/11/2023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1DE7-CB8F-468C-A441-D588A3C629F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3549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2060" y="955476"/>
            <a:ext cx="4536758" cy="6416040"/>
          </a:xfrm>
        </p:spPr>
        <p:txBody>
          <a:bodyPr/>
          <a:lstStyle>
            <a:lvl1pPr marL="0" indent="0">
              <a:buNone/>
              <a:defRPr sz="3600"/>
            </a:lvl1pPr>
            <a:lvl2pPr marL="521482" indent="0">
              <a:buNone/>
              <a:defRPr sz="3200"/>
            </a:lvl2pPr>
            <a:lvl3pPr marL="1042965" indent="0">
              <a:buNone/>
              <a:defRPr sz="2700"/>
            </a:lvl3pPr>
            <a:lvl4pPr marL="1564447" indent="0">
              <a:buNone/>
              <a:defRPr sz="2300"/>
            </a:lvl4pPr>
            <a:lvl5pPr marL="2085929" indent="0">
              <a:buNone/>
              <a:defRPr sz="2300"/>
            </a:lvl5pPr>
            <a:lvl6pPr marL="2607412" indent="0">
              <a:buNone/>
              <a:defRPr sz="2300"/>
            </a:lvl6pPr>
            <a:lvl7pPr marL="3128894" indent="0">
              <a:buNone/>
              <a:defRPr sz="2300"/>
            </a:lvl7pPr>
            <a:lvl8pPr marL="3650376" indent="0">
              <a:buNone/>
              <a:defRPr sz="2300"/>
            </a:lvl8pPr>
            <a:lvl9pPr marL="4171859" indent="0">
              <a:buNone/>
              <a:defRPr sz="23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9"/>
          </a:xfrm>
        </p:spPr>
        <p:txBody>
          <a:bodyPr/>
          <a:lstStyle>
            <a:lvl1pPr marL="0" indent="0">
              <a:buNone/>
              <a:defRPr sz="1600"/>
            </a:lvl1pPr>
            <a:lvl2pPr marL="521482" indent="0">
              <a:buNone/>
              <a:defRPr sz="1400"/>
            </a:lvl2pPr>
            <a:lvl3pPr marL="1042965" indent="0">
              <a:buNone/>
              <a:defRPr sz="1100"/>
            </a:lvl3pPr>
            <a:lvl4pPr marL="1564447" indent="0">
              <a:buNone/>
              <a:defRPr sz="1000"/>
            </a:lvl4pPr>
            <a:lvl5pPr marL="2085929" indent="0">
              <a:buNone/>
              <a:defRPr sz="1000"/>
            </a:lvl5pPr>
            <a:lvl6pPr marL="2607412" indent="0">
              <a:buNone/>
              <a:defRPr sz="1000"/>
            </a:lvl6pPr>
            <a:lvl7pPr marL="3128894" indent="0">
              <a:buNone/>
              <a:defRPr sz="1000"/>
            </a:lvl7pPr>
            <a:lvl8pPr marL="3650376" indent="0">
              <a:buNone/>
              <a:defRPr sz="1000"/>
            </a:lvl8pPr>
            <a:lvl9pPr marL="417185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4CC0E-5CC3-43A9-AE5B-F7395B08AC89}" type="datetimeFigureOut">
              <a:rPr lang="pt-BR" smtClean="0"/>
              <a:pPr/>
              <a:t>15/11/2023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01DE7-CB8F-468C-A441-D588A3C629F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2377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8063" y="428233"/>
            <a:ext cx="6805137" cy="1782233"/>
          </a:xfrm>
          <a:prstGeom prst="rect">
            <a:avLst/>
          </a:prstGeom>
        </p:spPr>
        <p:txBody>
          <a:bodyPr vert="horz" lIns="104296" tIns="52148" rIns="104296" bIns="5214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49"/>
          </a:xfrm>
          <a:prstGeom prst="rect">
            <a:avLst/>
          </a:prstGeom>
        </p:spPr>
        <p:txBody>
          <a:bodyPr vert="horz" lIns="104296" tIns="52148" rIns="104296" bIns="5214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6"/>
          </a:xfrm>
          <a:prstGeom prst="rect">
            <a:avLst/>
          </a:prstGeom>
        </p:spPr>
        <p:txBody>
          <a:bodyPr vert="horz" lIns="104296" tIns="52148" rIns="104296" bIns="52148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4CC0E-5CC3-43A9-AE5B-F7395B08AC89}" type="datetimeFigureOut">
              <a:rPr lang="pt-BR" smtClean="0"/>
              <a:pPr/>
              <a:t>15/11/2023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6"/>
          </a:xfrm>
          <a:prstGeom prst="rect">
            <a:avLst/>
          </a:prstGeom>
        </p:spPr>
        <p:txBody>
          <a:bodyPr vert="horz" lIns="104296" tIns="52148" rIns="104296" bIns="52148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6"/>
          </a:xfrm>
          <a:prstGeom prst="rect">
            <a:avLst/>
          </a:prstGeom>
        </p:spPr>
        <p:txBody>
          <a:bodyPr vert="horz" lIns="104296" tIns="52148" rIns="104296" bIns="52148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01DE7-CB8F-468C-A441-D588A3C629F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1585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2965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12" indent="-391112" algn="l" defTabSz="1042965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09" indent="-325926" algn="l" defTabSz="1042965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706" indent="-260741" algn="l" defTabSz="104296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188" indent="-260741" algn="l" defTabSz="1042965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670" indent="-260741" algn="l" defTabSz="1042965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153" indent="-260741" algn="l" defTabSz="104296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635" indent="-260741" algn="l" defTabSz="104296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117" indent="-260741" algn="l" defTabSz="104296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600" indent="-260741" algn="l" defTabSz="104296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04296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82" algn="l" defTabSz="104296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965" algn="l" defTabSz="104296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447" algn="l" defTabSz="104296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929" algn="l" defTabSz="104296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412" algn="l" defTabSz="104296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894" algn="l" defTabSz="104296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376" algn="l" defTabSz="104296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859" algn="l" defTabSz="104296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245"/>
            <a:ext cx="7561263" cy="1068691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311876" y="7788347"/>
            <a:ext cx="4247481" cy="274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104296" tIns="52148" rIns="104296" bIns="52148" rtlCol="0">
            <a:spAutoFit/>
          </a:bodyPr>
          <a:lstStyle/>
          <a:p>
            <a:endParaRPr lang="pt-BR" sz="1100" dirty="0"/>
          </a:p>
        </p:txBody>
      </p:sp>
      <p:sp>
        <p:nvSpPr>
          <p:cNvPr id="24" name="TextBox 23"/>
          <p:cNvSpPr txBox="1"/>
          <p:nvPr/>
        </p:nvSpPr>
        <p:spPr>
          <a:xfrm>
            <a:off x="4733337" y="7410449"/>
            <a:ext cx="1786324" cy="274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104296" tIns="52148" rIns="104296" bIns="52148" rtlCol="0">
            <a:spAutoFit/>
          </a:bodyPr>
          <a:lstStyle/>
          <a:p>
            <a:endParaRPr lang="pt-BR" sz="1100" dirty="0"/>
          </a:p>
        </p:txBody>
      </p:sp>
      <p:sp>
        <p:nvSpPr>
          <p:cNvPr id="26" name="TextBox 25"/>
          <p:cNvSpPr txBox="1"/>
          <p:nvPr/>
        </p:nvSpPr>
        <p:spPr>
          <a:xfrm>
            <a:off x="3066102" y="8168201"/>
            <a:ext cx="3334471" cy="274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104296" tIns="52148" rIns="104296" bIns="52148" rtlCol="0">
            <a:spAutoFit/>
          </a:bodyPr>
          <a:lstStyle/>
          <a:p>
            <a:endParaRPr lang="pt-BR" sz="1100" dirty="0"/>
          </a:p>
        </p:txBody>
      </p:sp>
      <p:sp>
        <p:nvSpPr>
          <p:cNvPr id="23" name="TextBox 29"/>
          <p:cNvSpPr txBox="1"/>
          <p:nvPr/>
        </p:nvSpPr>
        <p:spPr>
          <a:xfrm>
            <a:off x="1788764" y="6786860"/>
            <a:ext cx="2388828" cy="274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104296" tIns="52148" rIns="104296" bIns="52148" rtlCol="0">
            <a:spAutoFit/>
          </a:bodyPr>
          <a:lstStyle/>
          <a:p>
            <a:r>
              <a:rPr lang="pt-PT" sz="1100" dirty="0"/>
              <a:t>  </a:t>
            </a:r>
          </a:p>
        </p:txBody>
      </p:sp>
      <p:sp>
        <p:nvSpPr>
          <p:cNvPr id="25" name="TextBox 29"/>
          <p:cNvSpPr txBox="1"/>
          <p:nvPr/>
        </p:nvSpPr>
        <p:spPr>
          <a:xfrm>
            <a:off x="4653945" y="6800300"/>
            <a:ext cx="2388828" cy="274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104296" tIns="52148" rIns="104296" bIns="52148" rtlCol="0">
            <a:spAutoFit/>
          </a:bodyPr>
          <a:lstStyle/>
          <a:p>
            <a:endParaRPr lang="pt-PT" sz="1100" dirty="0"/>
          </a:p>
        </p:txBody>
      </p:sp>
      <p:sp>
        <p:nvSpPr>
          <p:cNvPr id="27" name="TextBox 29"/>
          <p:cNvSpPr txBox="1"/>
          <p:nvPr/>
        </p:nvSpPr>
        <p:spPr>
          <a:xfrm>
            <a:off x="2311877" y="7160340"/>
            <a:ext cx="5041402" cy="274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104296" tIns="52148" rIns="104296" bIns="52148" rtlCol="0">
            <a:spAutoFit/>
          </a:bodyPr>
          <a:lstStyle/>
          <a:p>
            <a:endParaRPr lang="pt-PT" sz="1100" dirty="0"/>
          </a:p>
        </p:txBody>
      </p:sp>
      <p:sp>
        <p:nvSpPr>
          <p:cNvPr id="28" name="TextBox 29"/>
          <p:cNvSpPr txBox="1"/>
          <p:nvPr/>
        </p:nvSpPr>
        <p:spPr>
          <a:xfrm>
            <a:off x="2351871" y="7561278"/>
            <a:ext cx="1071570" cy="274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104296" tIns="52148" rIns="104296" bIns="52148" rtlCol="0">
            <a:spAutoFit/>
          </a:bodyPr>
          <a:lstStyle/>
          <a:p>
            <a:endParaRPr lang="pt-PT" sz="1100" dirty="0"/>
          </a:p>
        </p:txBody>
      </p:sp>
      <p:sp>
        <p:nvSpPr>
          <p:cNvPr id="29" name="TextBox 29"/>
          <p:cNvSpPr txBox="1"/>
          <p:nvPr/>
        </p:nvSpPr>
        <p:spPr>
          <a:xfrm>
            <a:off x="4726275" y="7520380"/>
            <a:ext cx="1550663" cy="274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104296" tIns="52148" rIns="104296" bIns="52148" rtlCol="0">
            <a:spAutoFit/>
          </a:bodyPr>
          <a:lstStyle/>
          <a:p>
            <a:endParaRPr lang="pt-PT" sz="1100" dirty="0"/>
          </a:p>
        </p:txBody>
      </p:sp>
      <p:sp>
        <p:nvSpPr>
          <p:cNvPr id="31" name="TextBox 29"/>
          <p:cNvSpPr txBox="1"/>
          <p:nvPr/>
        </p:nvSpPr>
        <p:spPr>
          <a:xfrm>
            <a:off x="2311877" y="7880420"/>
            <a:ext cx="4207784" cy="274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104296" tIns="52148" rIns="104296" bIns="52148" rtlCol="0">
            <a:spAutoFit/>
          </a:bodyPr>
          <a:lstStyle/>
          <a:p>
            <a:endParaRPr lang="pt-PT" sz="1100" dirty="0"/>
          </a:p>
        </p:txBody>
      </p:sp>
      <p:sp>
        <p:nvSpPr>
          <p:cNvPr id="32" name="TextBox 29"/>
          <p:cNvSpPr txBox="1"/>
          <p:nvPr/>
        </p:nvSpPr>
        <p:spPr>
          <a:xfrm>
            <a:off x="3044148" y="8227020"/>
            <a:ext cx="3475514" cy="274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104296" tIns="52148" rIns="104296" bIns="52148" rtlCol="0">
            <a:spAutoFit/>
          </a:bodyPr>
          <a:lstStyle/>
          <a:p>
            <a:endParaRPr lang="pt-PT" sz="1100" dirty="0"/>
          </a:p>
        </p:txBody>
      </p:sp>
      <p:sp>
        <p:nvSpPr>
          <p:cNvPr id="33" name="TextBox 29"/>
          <p:cNvSpPr txBox="1"/>
          <p:nvPr/>
        </p:nvSpPr>
        <p:spPr>
          <a:xfrm>
            <a:off x="2042875" y="8672508"/>
            <a:ext cx="3475514" cy="274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104296" tIns="52148" rIns="104296" bIns="52148" rtlCol="0">
            <a:spAutoFit/>
          </a:bodyPr>
          <a:lstStyle/>
          <a:p>
            <a:endParaRPr lang="pt-PT" sz="1100" dirty="0"/>
          </a:p>
        </p:txBody>
      </p:sp>
      <p:sp>
        <p:nvSpPr>
          <p:cNvPr id="35" name="CaixaDeTexto 34"/>
          <p:cNvSpPr txBox="1"/>
          <p:nvPr/>
        </p:nvSpPr>
        <p:spPr>
          <a:xfrm>
            <a:off x="3291160" y="2775923"/>
            <a:ext cx="17728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C00000"/>
                </a:solidFill>
              </a:rPr>
              <a:t>NÍVEL I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1200386" y="3351737"/>
            <a:ext cx="687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tx2"/>
                </a:solidFill>
              </a:rPr>
              <a:t>NOME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1218821" y="3701549"/>
            <a:ext cx="10930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tx2"/>
                </a:solidFill>
              </a:rPr>
              <a:t>MORADA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1218821" y="4050556"/>
            <a:ext cx="19857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tx2"/>
                </a:solidFill>
              </a:rPr>
              <a:t>CODIGO POSTAL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1216938" y="4421629"/>
            <a:ext cx="24196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tx2"/>
                </a:solidFill>
              </a:rPr>
              <a:t>CONTACTO TELEFONICO</a:t>
            </a:r>
          </a:p>
        </p:txBody>
      </p:sp>
      <p:sp>
        <p:nvSpPr>
          <p:cNvPr id="40" name="CaixaDeTexto 39"/>
          <p:cNvSpPr txBox="1"/>
          <p:nvPr/>
        </p:nvSpPr>
        <p:spPr>
          <a:xfrm>
            <a:off x="4452731" y="4433629"/>
            <a:ext cx="8553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tx2"/>
                </a:solidFill>
              </a:rPr>
              <a:t>NIF</a:t>
            </a:r>
          </a:p>
        </p:txBody>
      </p:sp>
      <p:sp>
        <p:nvSpPr>
          <p:cNvPr id="42" name="CaixaDeTexto 41"/>
          <p:cNvSpPr txBox="1"/>
          <p:nvPr/>
        </p:nvSpPr>
        <p:spPr>
          <a:xfrm>
            <a:off x="1219493" y="4781669"/>
            <a:ext cx="18466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tx2"/>
                </a:solidFill>
              </a:rPr>
              <a:t>EMAIL</a:t>
            </a:r>
          </a:p>
        </p:txBody>
      </p:sp>
      <p:sp>
        <p:nvSpPr>
          <p:cNvPr id="44" name="CaixaDeTexto 43"/>
          <p:cNvSpPr txBox="1"/>
          <p:nvPr/>
        </p:nvSpPr>
        <p:spPr>
          <a:xfrm>
            <a:off x="4452731" y="4792085"/>
            <a:ext cx="1329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tx2"/>
                </a:solidFill>
              </a:rPr>
              <a:t>ROFISSÃO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1235811" y="7160340"/>
            <a:ext cx="17473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tx2"/>
                </a:solidFill>
              </a:rPr>
              <a:t>RECEBIDO EM:</a:t>
            </a:r>
          </a:p>
        </p:txBody>
      </p:sp>
      <p:sp>
        <p:nvSpPr>
          <p:cNvPr id="50" name="CaixaDeTexto 49"/>
          <p:cNvSpPr txBox="1"/>
          <p:nvPr/>
        </p:nvSpPr>
        <p:spPr>
          <a:xfrm>
            <a:off x="1209434" y="7517973"/>
            <a:ext cx="20671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tx2"/>
                </a:solidFill>
              </a:rPr>
              <a:t>MODO DE PAGAMENTO</a:t>
            </a:r>
          </a:p>
        </p:txBody>
      </p:sp>
      <p:sp>
        <p:nvSpPr>
          <p:cNvPr id="53" name="CaixaDeTexto 52"/>
          <p:cNvSpPr txBox="1"/>
          <p:nvPr/>
        </p:nvSpPr>
        <p:spPr>
          <a:xfrm>
            <a:off x="1240904" y="7871996"/>
            <a:ext cx="18134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tx2"/>
                </a:solidFill>
              </a:rPr>
              <a:t>Recebi</a:t>
            </a:r>
          </a:p>
        </p:txBody>
      </p:sp>
      <p:sp>
        <p:nvSpPr>
          <p:cNvPr id="55" name="CaixaDeTexto 54"/>
          <p:cNvSpPr txBox="1"/>
          <p:nvPr/>
        </p:nvSpPr>
        <p:spPr>
          <a:xfrm>
            <a:off x="4597699" y="9853007"/>
            <a:ext cx="18134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>
                <a:solidFill>
                  <a:schemeClr val="bg1"/>
                </a:solidFill>
              </a:rPr>
              <a:t>BEBA COM MODERAÇÃO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908423" y="3351737"/>
            <a:ext cx="51343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XXXXXXXXXXX</a:t>
            </a:r>
          </a:p>
        </p:txBody>
      </p:sp>
      <p:sp>
        <p:nvSpPr>
          <p:cNvPr id="58" name="CaixaDeTexto 57"/>
          <p:cNvSpPr txBox="1"/>
          <p:nvPr/>
        </p:nvSpPr>
        <p:spPr>
          <a:xfrm>
            <a:off x="1908423" y="3701549"/>
            <a:ext cx="51343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XXXXXXXXXXX</a:t>
            </a:r>
          </a:p>
        </p:txBody>
      </p:sp>
      <p:sp>
        <p:nvSpPr>
          <p:cNvPr id="59" name="CaixaDeTexto 58"/>
          <p:cNvSpPr txBox="1"/>
          <p:nvPr/>
        </p:nvSpPr>
        <p:spPr>
          <a:xfrm>
            <a:off x="2500281" y="4061589"/>
            <a:ext cx="48529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XXXXXXXXXXX</a:t>
            </a:r>
          </a:p>
        </p:txBody>
      </p:sp>
      <p:sp>
        <p:nvSpPr>
          <p:cNvPr id="60" name="CaixaDeTexto 59"/>
          <p:cNvSpPr txBox="1"/>
          <p:nvPr/>
        </p:nvSpPr>
        <p:spPr>
          <a:xfrm>
            <a:off x="2868828" y="4433630"/>
            <a:ext cx="24355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XXXXXXXXXXX</a:t>
            </a:r>
          </a:p>
        </p:txBody>
      </p:sp>
      <p:sp>
        <p:nvSpPr>
          <p:cNvPr id="61" name="CaixaDeTexto 60"/>
          <p:cNvSpPr txBox="1"/>
          <p:nvPr/>
        </p:nvSpPr>
        <p:spPr>
          <a:xfrm>
            <a:off x="4884150" y="4438328"/>
            <a:ext cx="11544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XXXXXXXXXXX</a:t>
            </a:r>
          </a:p>
        </p:txBody>
      </p:sp>
      <p:sp>
        <p:nvSpPr>
          <p:cNvPr id="62" name="CaixaDeTexto 61"/>
          <p:cNvSpPr txBox="1"/>
          <p:nvPr/>
        </p:nvSpPr>
        <p:spPr>
          <a:xfrm>
            <a:off x="1928885" y="4781668"/>
            <a:ext cx="24517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XXXXXXXXXXX</a:t>
            </a:r>
          </a:p>
        </p:txBody>
      </p:sp>
      <p:sp>
        <p:nvSpPr>
          <p:cNvPr id="64" name="CaixaDeTexto 63"/>
          <p:cNvSpPr txBox="1"/>
          <p:nvPr/>
        </p:nvSpPr>
        <p:spPr>
          <a:xfrm>
            <a:off x="5300981" y="4785989"/>
            <a:ext cx="11544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XXXXXXXXXXX</a:t>
            </a:r>
          </a:p>
        </p:txBody>
      </p:sp>
      <p:sp>
        <p:nvSpPr>
          <p:cNvPr id="66" name="CaixaDeTexto 65"/>
          <p:cNvSpPr txBox="1"/>
          <p:nvPr/>
        </p:nvSpPr>
        <p:spPr>
          <a:xfrm>
            <a:off x="2189775" y="7160340"/>
            <a:ext cx="48529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XXXXXXXXXXX</a:t>
            </a:r>
          </a:p>
        </p:txBody>
      </p:sp>
      <p:sp>
        <p:nvSpPr>
          <p:cNvPr id="69" name="CaixaDeTexto 68"/>
          <p:cNvSpPr txBox="1"/>
          <p:nvPr/>
        </p:nvSpPr>
        <p:spPr>
          <a:xfrm>
            <a:off x="1867092" y="7871996"/>
            <a:ext cx="33753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XXXXXXXXXXX</a:t>
            </a:r>
          </a:p>
        </p:txBody>
      </p:sp>
      <p:sp>
        <p:nvSpPr>
          <p:cNvPr id="74" name="CaixaDeTexto 73"/>
          <p:cNvSpPr txBox="1"/>
          <p:nvPr/>
        </p:nvSpPr>
        <p:spPr>
          <a:xfrm>
            <a:off x="2988543" y="7536235"/>
            <a:ext cx="2316498" cy="27699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pt-BR" sz="1200" dirty="0"/>
              <a:t>XXXXXXXXXXX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1260351" y="5274692"/>
            <a:ext cx="59046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/>
              <a:t>Valor total do Curso de Iniciação à Prova é de </a:t>
            </a:r>
            <a:r>
              <a:rPr lang="pt-PT" sz="1400" b="1" dirty="0"/>
              <a:t>75,00 €</a:t>
            </a:r>
            <a:r>
              <a:rPr lang="pt-PT" sz="1400" dirty="0"/>
              <a:t> – Sócios</a:t>
            </a:r>
            <a:r>
              <a:rPr lang="pt-PT" sz="1400" b="1" dirty="0"/>
              <a:t>* 60,00 €</a:t>
            </a:r>
            <a:r>
              <a:rPr lang="pt-PT" sz="1400" dirty="0"/>
              <a:t>.</a:t>
            </a:r>
            <a:endParaRPr lang="pt-BR" sz="1400" dirty="0"/>
          </a:p>
          <a:p>
            <a:r>
              <a:rPr lang="pt-PT" sz="1400" dirty="0"/>
              <a:t>O pagamento será feito na altura, em dinheiro ou cheque à ordem de: ASSOCIAÇÃO DOS ESCANÇÕES DE PORTUGAL ou por transferência bancária.</a:t>
            </a:r>
            <a:endParaRPr lang="pt-BR" sz="1400" dirty="0"/>
          </a:p>
        </p:txBody>
      </p:sp>
      <p:pic>
        <p:nvPicPr>
          <p:cNvPr id="1026" name="Picture 2" descr="Multibanc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3440" y="5961305"/>
            <a:ext cx="957262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" name="CaixaDeTexto 71"/>
          <p:cNvSpPr txBox="1"/>
          <p:nvPr/>
        </p:nvSpPr>
        <p:spPr>
          <a:xfrm>
            <a:off x="2443498" y="6533833"/>
            <a:ext cx="35383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C00000"/>
                </a:solidFill>
              </a:rPr>
              <a:t>A PREENCHER PELOS SERVIÇOS DA AEP</a:t>
            </a:r>
          </a:p>
        </p:txBody>
      </p:sp>
      <p:sp>
        <p:nvSpPr>
          <p:cNvPr id="5" name="Retângulo 4"/>
          <p:cNvSpPr/>
          <p:nvPr/>
        </p:nvSpPr>
        <p:spPr>
          <a:xfrm>
            <a:off x="1320848" y="8344740"/>
            <a:ext cx="52119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b="1" dirty="0"/>
              <a:t>*</a:t>
            </a:r>
            <a:r>
              <a:rPr lang="pt-PT" sz="1200" dirty="0"/>
              <a:t>(o valor de uma ano de quotas é de 42€ | oferta da jóia de inscrição e pin da AEP) e recebe a nossa revista “O Escanção” gratuitamente(digital). </a:t>
            </a:r>
            <a:endParaRPr lang="pt-BR" sz="1200" dirty="0"/>
          </a:p>
          <a:p>
            <a:r>
              <a:rPr lang="pt-PT" sz="1200" dirty="0"/>
              <a:t>Caso opte por se associar terá que o fazer antes do pagamento do Curso.</a:t>
            </a:r>
            <a:endParaRPr lang="pt-BR" sz="1200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695758D7-4FB5-BD99-02E3-9E856F1D5A05}"/>
              </a:ext>
            </a:extLst>
          </p:cNvPr>
          <p:cNvSpPr/>
          <p:nvPr/>
        </p:nvSpPr>
        <p:spPr>
          <a:xfrm>
            <a:off x="1235811" y="8991071"/>
            <a:ext cx="2040764" cy="11081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1129847A-25EC-00C2-78CB-D6623580613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848" y="9074370"/>
            <a:ext cx="1010119" cy="1010119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BFEE1918-BE0C-D902-A2C7-22756AE77A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0" y="9240839"/>
            <a:ext cx="1405845" cy="70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834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132</Words>
  <Application>Microsoft Office PowerPoint</Application>
  <PresentationFormat>Personalizados</PresentationFormat>
  <Paragraphs>28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</dc:creator>
  <cp:lastModifiedBy>Tiago Paula</cp:lastModifiedBy>
  <cp:revision>64</cp:revision>
  <dcterms:created xsi:type="dcterms:W3CDTF">2014-10-07T12:07:26Z</dcterms:created>
  <dcterms:modified xsi:type="dcterms:W3CDTF">2023-11-15T12:06:58Z</dcterms:modified>
</cp:coreProperties>
</file>